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4"/>
    <p:restoredTop sz="79561"/>
  </p:normalViewPr>
  <p:slideViewPr>
    <p:cSldViewPr snapToGrid="0">
      <p:cViewPr>
        <p:scale>
          <a:sx n="152" d="100"/>
          <a:sy n="152" d="100"/>
        </p:scale>
        <p:origin x="96"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978143" y="1343553"/>
            <a:ext cx="2854090" cy="738664"/>
          </a:xfrm>
          <a:prstGeom prst="rect">
            <a:avLst/>
          </a:prstGeom>
          <a:noFill/>
        </p:spPr>
        <p:txBody>
          <a:bodyPr wrap="square" rtlCol="0">
            <a:spAutoFit/>
          </a:bodyPr>
          <a:lstStyle/>
          <a:p>
            <a:r>
              <a:rPr lang="de-DE" dirty="0"/>
              <a:t>Information</a:t>
            </a:r>
          </a:p>
          <a:p>
            <a:pPr marL="285750" indent="-285750">
              <a:buFont typeface="Arial" panose="020B0604020202020204" pitchFamily="34" charset="0"/>
              <a:buChar char="•"/>
            </a:pPr>
            <a:r>
              <a:rPr lang="de-DE" dirty="0"/>
              <a:t>Margeneinbruch in 2020</a:t>
            </a:r>
          </a:p>
          <a:p>
            <a:pPr marL="285750" indent="-285750">
              <a:buFont typeface="Arial" panose="020B0604020202020204" pitchFamily="34" charset="0"/>
              <a:buChar char="•"/>
            </a:pPr>
            <a:r>
              <a:rPr lang="de-DE" dirty="0"/>
              <a:t>Marge Höchststand in </a:t>
            </a:r>
          </a:p>
        </p:txBody>
      </p:sp>
      <p:pic>
        <p:nvPicPr>
          <p:cNvPr id="3" name="Grafik 2">
            <a:extLst>
              <a:ext uri="{FF2B5EF4-FFF2-40B4-BE49-F238E27FC236}">
                <a16:creationId xmlns:a16="http://schemas.microsoft.com/office/drawing/2014/main" id="{D7930F21-2469-EC4B-A4E7-A2797F203F36}"/>
              </a:ext>
            </a:extLst>
          </p:cNvPr>
          <p:cNvPicPr>
            <a:picLocks noChangeAspect="1"/>
          </p:cNvPicPr>
          <p:nvPr/>
        </p:nvPicPr>
        <p:blipFill>
          <a:blip r:embed="rId3"/>
          <a:stretch>
            <a:fillRect/>
          </a:stretch>
        </p:blipFill>
        <p:spPr>
          <a:xfrm>
            <a:off x="419836" y="1122680"/>
            <a:ext cx="5319549" cy="3281540"/>
          </a:xfrm>
          <a:prstGeom prst="rect">
            <a:avLst/>
          </a:prstGeom>
        </p:spPr>
      </p:pic>
      <p:sp>
        <p:nvSpPr>
          <p:cNvPr id="5" name="Pfeil nach rechts 4">
            <a:extLst>
              <a:ext uri="{FF2B5EF4-FFF2-40B4-BE49-F238E27FC236}">
                <a16:creationId xmlns:a16="http://schemas.microsoft.com/office/drawing/2014/main" id="{2CA3E84C-35F4-CD4F-8973-5F2C98B0FD55}"/>
              </a:ext>
            </a:extLst>
          </p:cNvPr>
          <p:cNvSpPr/>
          <p:nvPr/>
        </p:nvSpPr>
        <p:spPr>
          <a:xfrm>
            <a:off x="1140903" y="4404220"/>
            <a:ext cx="1006679" cy="159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a:t>
            </a:r>
          </a:p>
        </p:txBody>
      </p: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422334" y="1147293"/>
            <a:ext cx="4460917" cy="2751864"/>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423876" y="4590468"/>
            <a:ext cx="3567002" cy="553998"/>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a:p>
            <a:pPr marL="139700">
              <a:buSzPts val="1400"/>
              <a:defRPr/>
            </a:pPr>
            <a:r>
              <a:rPr lang="de-DE" sz="1000" dirty="0">
                <a:highlight>
                  <a:srgbClr val="FFFF00"/>
                </a:highlight>
              </a:rPr>
              <a:t># Nach Deutschland filtern</a:t>
            </a:r>
          </a:p>
        </p:txBody>
      </p:sp>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a:t>
            </a:r>
          </a:p>
          <a:p>
            <a:pPr marL="285750" indent="-285750">
              <a:buFontTx/>
              <a:buChar char="-"/>
            </a:pPr>
            <a:r>
              <a:rPr lang="de-DE" dirty="0">
                <a:highlight>
                  <a:srgbClr val="FFFF00"/>
                </a:highlight>
              </a:rPr>
              <a:t>LKW Maut Fahrleistungsindex</a:t>
            </a:r>
          </a:p>
          <a:p>
            <a:pPr marL="285750" indent="-285750">
              <a:buFontTx/>
              <a:buChar char="-"/>
            </a:pPr>
            <a:r>
              <a:rPr lang="de-DE" dirty="0">
                <a:highlight>
                  <a:srgbClr val="FFFF00"/>
                </a:highlight>
              </a:rPr>
              <a:t>Wieviel Deutschland mit anderen Ländern handelt (Import &amp; Export)</a:t>
            </a: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Macintosh PowerPoint</Application>
  <PresentationFormat>Bildschirmpräsentation (16:9)</PresentationFormat>
  <Paragraphs>457</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104</cp:revision>
  <dcterms:modified xsi:type="dcterms:W3CDTF">2021-02-15T15:34:41Z</dcterms:modified>
</cp:coreProperties>
</file>